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Tu</a:t>
            </a:r>
            <a:r>
              <a:rPr lang="en-US" sz="3200" b="1" dirty="0" smtClean="0">
                <a:latin typeface="Comic Sans MS" panose="030F0702030302020204" pitchFamily="66" charset="0"/>
              </a:rPr>
              <a:t> as un frère?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Oui</a:t>
            </a:r>
            <a:r>
              <a:rPr lang="en-US" sz="3200" dirty="0" smtClean="0">
                <a:latin typeface="Comic Sans MS" panose="030F0702030302020204" pitchFamily="66" charset="0"/>
              </a:rPr>
              <a:t>. </a:t>
            </a:r>
            <a:r>
              <a:rPr lang="en-US" sz="3200" dirty="0" err="1" smtClean="0">
                <a:latin typeface="Comic Sans MS" panose="030F0702030302020204" pitchFamily="66" charset="0"/>
              </a:rPr>
              <a:t>J’ai</a:t>
            </a:r>
            <a:r>
              <a:rPr lang="en-US" sz="3200" dirty="0" smtClean="0">
                <a:latin typeface="Comic Sans MS" panose="030F0702030302020204" pitchFamily="66" charset="0"/>
              </a:rPr>
              <a:t> _____________ frère(s).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Non. 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de frère.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88" y="3657599"/>
            <a:ext cx="3957717" cy="260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60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Comic Sans MS" panose="030F0702030302020204" pitchFamily="66" charset="0"/>
              </a:rPr>
              <a:t>Tu</a:t>
            </a:r>
            <a:r>
              <a:rPr lang="en-US" sz="2800" b="1" dirty="0" smtClean="0">
                <a:latin typeface="Comic Sans MS" panose="030F0702030302020204" pitchFamily="66" charset="0"/>
              </a:rPr>
              <a:t> as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soeur</a:t>
            </a:r>
            <a:r>
              <a:rPr lang="en-US" sz="2800" b="1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Oui</a:t>
            </a:r>
            <a:r>
              <a:rPr lang="en-US" sz="2800" dirty="0" smtClean="0">
                <a:latin typeface="Comic Sans MS" panose="030F0702030302020204" pitchFamily="66" charset="0"/>
              </a:rPr>
              <a:t>. </a:t>
            </a:r>
            <a:r>
              <a:rPr lang="en-US" sz="2800" dirty="0" err="1" smtClean="0">
                <a:latin typeface="Comic Sans MS" panose="030F0702030302020204" pitchFamily="66" charset="0"/>
              </a:rPr>
              <a:t>J’ai</a:t>
            </a:r>
            <a:r>
              <a:rPr lang="en-US" sz="2800" dirty="0" smtClean="0">
                <a:latin typeface="Comic Sans MS" panose="030F0702030302020204" pitchFamily="66" charset="0"/>
              </a:rPr>
              <a:t> ______________ </a:t>
            </a:r>
            <a:r>
              <a:rPr lang="en-US" sz="2800" dirty="0" err="1" smtClean="0">
                <a:latin typeface="Comic Sans MS" panose="030F0702030302020204" pitchFamily="66" charset="0"/>
              </a:rPr>
              <a:t>soeur</a:t>
            </a:r>
            <a:r>
              <a:rPr lang="en-US" sz="2800" dirty="0" smtClean="0">
                <a:latin typeface="Comic Sans MS" panose="030F0702030302020204" pitchFamily="66" charset="0"/>
              </a:rPr>
              <a:t>(s).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Non. Je </a:t>
            </a:r>
            <a:r>
              <a:rPr lang="en-US" sz="2800" dirty="0" err="1" smtClean="0">
                <a:latin typeface="Comic Sans MS" panose="030F0702030302020204" pitchFamily="66" charset="0"/>
              </a:rPr>
              <a:t>n’ai</a:t>
            </a:r>
            <a:r>
              <a:rPr lang="en-US" sz="2800" dirty="0" smtClean="0">
                <a:latin typeface="Comic Sans MS" panose="030F0702030302020204" pitchFamily="66" charset="0"/>
              </a:rPr>
              <a:t> pas de </a:t>
            </a:r>
            <a:r>
              <a:rPr lang="en-US" sz="2800" dirty="0" err="1" smtClean="0">
                <a:latin typeface="Comic Sans MS" panose="030F0702030302020204" pitchFamily="66" charset="0"/>
              </a:rPr>
              <a:t>soeur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555" y="3357682"/>
            <a:ext cx="4978400" cy="25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Vous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êtes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combien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ta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200" b="1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Nous </a:t>
            </a:r>
            <a:r>
              <a:rPr lang="en-US" sz="3200" dirty="0" err="1" smtClean="0">
                <a:latin typeface="Comic Sans MS" panose="030F0702030302020204" pitchFamily="66" charset="0"/>
              </a:rPr>
              <a:t>sommes</a:t>
            </a:r>
            <a:r>
              <a:rPr lang="en-US" sz="3200" dirty="0" smtClean="0">
                <a:latin typeface="Comic Sans MS" panose="030F0702030302020204" pitchFamily="66" charset="0"/>
              </a:rPr>
              <a:t> _____________.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692" y="3857414"/>
            <a:ext cx="28575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Tu</a:t>
            </a:r>
            <a:r>
              <a:rPr lang="en-US" sz="3200" b="1" dirty="0" smtClean="0">
                <a:latin typeface="Comic Sans MS" panose="030F0702030302020204" pitchFamily="66" charset="0"/>
              </a:rPr>
              <a:t> as un animal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domestique</a:t>
            </a:r>
            <a:r>
              <a:rPr lang="en-US" sz="3200" b="1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Oui</a:t>
            </a:r>
            <a:r>
              <a:rPr lang="en-US" sz="3200" dirty="0" smtClean="0">
                <a:latin typeface="Comic Sans MS" panose="030F0702030302020204" pitchFamily="66" charset="0"/>
              </a:rPr>
              <a:t>. </a:t>
            </a:r>
            <a:r>
              <a:rPr lang="en-US" sz="3200" dirty="0" err="1" smtClean="0">
                <a:latin typeface="Comic Sans MS" panose="030F0702030302020204" pitchFamily="66" charset="0"/>
              </a:rPr>
              <a:t>J’ai</a:t>
            </a:r>
            <a:r>
              <a:rPr lang="en-US" sz="3200" dirty="0" smtClean="0">
                <a:latin typeface="Comic Sans MS" panose="030F0702030302020204" pitchFamily="66" charset="0"/>
              </a:rPr>
              <a:t> un _______________.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Non. 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</a:t>
            </a:r>
            <a:r>
              <a:rPr lang="en-US" sz="3200" dirty="0" err="1" smtClean="0">
                <a:latin typeface="Comic Sans MS" panose="030F0702030302020204" pitchFamily="66" charset="0"/>
              </a:rPr>
              <a:t>d’animal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domestique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03" y="4351545"/>
            <a:ext cx="2118061" cy="16259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722" y="4551407"/>
            <a:ext cx="1164589" cy="1226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269" y="4195392"/>
            <a:ext cx="2245382" cy="1810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541" y="4195392"/>
            <a:ext cx="2053047" cy="157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5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Tu</a:t>
            </a:r>
            <a:r>
              <a:rPr lang="en-US" sz="3200" b="1" dirty="0" smtClean="0">
                <a:latin typeface="Comic Sans MS" panose="030F0702030302020204" pitchFamily="66" charset="0"/>
              </a:rPr>
              <a:t> as un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chien</a:t>
            </a:r>
            <a:r>
              <a:rPr lang="en-US" sz="3200" b="1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Oui</a:t>
            </a:r>
            <a:r>
              <a:rPr lang="en-US" sz="3200" dirty="0" smtClean="0">
                <a:latin typeface="Comic Sans MS" panose="030F0702030302020204" pitchFamily="66" charset="0"/>
              </a:rPr>
              <a:t>. </a:t>
            </a:r>
            <a:r>
              <a:rPr lang="en-US" sz="3200" dirty="0" err="1" smtClean="0">
                <a:latin typeface="Comic Sans MS" panose="030F0702030302020204" pitchFamily="66" charset="0"/>
              </a:rPr>
              <a:t>J’ai</a:t>
            </a:r>
            <a:r>
              <a:rPr lang="en-US" sz="3200" dirty="0" smtClean="0">
                <a:latin typeface="Comic Sans MS" panose="030F0702030302020204" pitchFamily="66" charset="0"/>
              </a:rPr>
              <a:t> un </a:t>
            </a:r>
            <a:r>
              <a:rPr lang="en-US" sz="3200" dirty="0" err="1" smtClean="0">
                <a:latin typeface="Comic Sans MS" panose="030F0702030302020204" pitchFamily="66" charset="0"/>
              </a:rPr>
              <a:t>chien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Non. 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de </a:t>
            </a:r>
            <a:r>
              <a:rPr lang="en-US" sz="3200" dirty="0" err="1" smtClean="0">
                <a:latin typeface="Comic Sans MS" panose="030F0702030302020204" pitchFamily="66" charset="0"/>
              </a:rPr>
              <a:t>chien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128" y="3260164"/>
            <a:ext cx="31750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8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Tu</a:t>
            </a:r>
            <a:r>
              <a:rPr lang="en-US" sz="3200" b="1" dirty="0" smtClean="0">
                <a:latin typeface="Comic Sans MS" panose="030F0702030302020204" pitchFamily="66" charset="0"/>
              </a:rPr>
              <a:t> as un chat?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Oui</a:t>
            </a:r>
            <a:r>
              <a:rPr lang="en-US" sz="3200" dirty="0" smtClean="0">
                <a:latin typeface="Comic Sans MS" panose="030F0702030302020204" pitchFamily="66" charset="0"/>
              </a:rPr>
              <a:t>. </a:t>
            </a:r>
            <a:r>
              <a:rPr lang="en-US" sz="3200" dirty="0" err="1" smtClean="0">
                <a:latin typeface="Comic Sans MS" panose="030F0702030302020204" pitchFamily="66" charset="0"/>
              </a:rPr>
              <a:t>J’ai</a:t>
            </a:r>
            <a:r>
              <a:rPr lang="en-US" sz="3200" dirty="0" smtClean="0">
                <a:latin typeface="Comic Sans MS" panose="030F0702030302020204" pitchFamily="66" charset="0"/>
              </a:rPr>
              <a:t> un chat.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Non. 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de chat.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857" y="2882377"/>
            <a:ext cx="26574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1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de </a:t>
            </a:r>
            <a:r>
              <a:rPr lang="en-US" sz="3200" dirty="0" err="1">
                <a:latin typeface="Comic Sans MS" panose="030F0702030302020204" pitchFamily="66" charset="0"/>
              </a:rPr>
              <a:t>s</a:t>
            </a:r>
            <a:r>
              <a:rPr lang="en-US" sz="3200" dirty="0" err="1" smtClean="0">
                <a:latin typeface="Comic Sans MS" panose="030F0702030302020204" pitchFamily="66" charset="0"/>
              </a:rPr>
              <a:t>oeur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Je </a:t>
            </a:r>
            <a:r>
              <a:rPr lang="en-US" sz="3200" dirty="0" err="1" smtClean="0">
                <a:latin typeface="Comic Sans MS" panose="030F0702030302020204" pitchFamily="66" charset="0"/>
              </a:rPr>
              <a:t>n’ai</a:t>
            </a:r>
            <a:r>
              <a:rPr lang="en-US" sz="3200" dirty="0" smtClean="0">
                <a:latin typeface="Comic Sans MS" panose="030F0702030302020204" pitchFamily="66" charset="0"/>
              </a:rPr>
              <a:t> pas de frère.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Je </a:t>
            </a:r>
            <a:r>
              <a:rPr lang="en-US" sz="3200" dirty="0" err="1" smtClean="0">
                <a:latin typeface="Comic Sans MS" panose="030F0702030302020204" pitchFamily="66" charset="0"/>
              </a:rPr>
              <a:t>suis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fille</a:t>
            </a:r>
            <a:r>
              <a:rPr lang="en-US" sz="3200" dirty="0" smtClean="0">
                <a:latin typeface="Comic Sans MS" panose="030F0702030302020204" pitchFamily="66" charset="0"/>
              </a:rPr>
              <a:t> unique.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Je </a:t>
            </a:r>
            <a:r>
              <a:rPr lang="en-US" sz="3200" dirty="0" err="1" smtClean="0">
                <a:latin typeface="Comic Sans MS" panose="030F0702030302020204" pitchFamily="66" charset="0"/>
              </a:rPr>
              <a:t>suis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fils</a:t>
            </a:r>
            <a:r>
              <a:rPr lang="en-US" sz="3200" dirty="0" smtClean="0">
                <a:latin typeface="Comic Sans MS" panose="030F0702030302020204" pitchFamily="66" charset="0"/>
              </a:rPr>
              <a:t> unique.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3455054"/>
            <a:ext cx="3619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5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127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Comic Sans MS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8</cp:revision>
  <dcterms:created xsi:type="dcterms:W3CDTF">2015-10-21T18:51:25Z</dcterms:created>
  <dcterms:modified xsi:type="dcterms:W3CDTF">2015-10-21T19:12:20Z</dcterms:modified>
</cp:coreProperties>
</file>